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2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343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247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75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28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04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7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72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58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82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051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90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8A464-2686-4933-889B-C11EBE8893FC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8EE1D-CC27-4348-B350-AC09B9270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69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3D4C2-6599-436E-94FA-64EB6C56D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595" y="217401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Our data today!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384D9F-FBF2-4C91-921C-5B31F091ED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5"/>
          <a:stretch/>
        </p:blipFill>
        <p:spPr>
          <a:xfrm>
            <a:off x="204792" y="1501449"/>
            <a:ext cx="4088499" cy="24905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2ED201-BBB6-4008-9408-797DF89E3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420" y="4281992"/>
            <a:ext cx="1709645" cy="1282235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64F55B-9A80-4E29-9565-C7155DFA6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t="14549" r="16377"/>
          <a:stretch/>
        </p:blipFill>
        <p:spPr>
          <a:xfrm>
            <a:off x="420379" y="4281993"/>
            <a:ext cx="1611690" cy="1282235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D70071-3550-4444-A944-572A3C7DA073}"/>
              </a:ext>
            </a:extLst>
          </p:cNvPr>
          <p:cNvSpPr txBox="1"/>
          <p:nvPr/>
        </p:nvSpPr>
        <p:spPr>
          <a:xfrm>
            <a:off x="338673" y="2582809"/>
            <a:ext cx="3773964" cy="369332"/>
          </a:xfrm>
          <a:prstGeom prst="rect">
            <a:avLst/>
          </a:prstGeom>
          <a:solidFill>
            <a:schemeClr val="bg1">
              <a:alpha val="7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Colony ID: </a:t>
            </a:r>
            <a:r>
              <a:rPr lang="en-US" dirty="0"/>
              <a:t>2, 22, 32, 35, 41, 43, 57, 58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7300F16-F1E3-4FCF-B975-7BCE5163E4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336" y="4691717"/>
            <a:ext cx="1969028" cy="14767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BD1FA5-8F70-4E00-878A-608D7FCE5D0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47" r="18754"/>
          <a:stretch/>
        </p:blipFill>
        <p:spPr>
          <a:xfrm>
            <a:off x="5209264" y="1644635"/>
            <a:ext cx="1752699" cy="216744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85FB47-0EE0-4375-98B3-5444745FEB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6918" y="4691717"/>
            <a:ext cx="1969028" cy="1476771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9A5D573-1A19-4DCC-B32A-8F66A55B4C68}"/>
              </a:ext>
            </a:extLst>
          </p:cNvPr>
          <p:cNvCxnSpPr/>
          <p:nvPr/>
        </p:nvCxnSpPr>
        <p:spPr>
          <a:xfrm>
            <a:off x="4341090" y="2728359"/>
            <a:ext cx="7296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D9EF39-13AA-4826-BDFE-D92A637A9C9C}"/>
              </a:ext>
            </a:extLst>
          </p:cNvPr>
          <p:cNvCxnSpPr>
            <a:cxnSpLocks/>
          </p:cNvCxnSpPr>
          <p:nvPr/>
        </p:nvCxnSpPr>
        <p:spPr>
          <a:xfrm>
            <a:off x="7294426" y="3991987"/>
            <a:ext cx="0" cy="58001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530D8B1-B21D-4698-93F9-744F034CBC42}"/>
              </a:ext>
            </a:extLst>
          </p:cNvPr>
          <p:cNvCxnSpPr>
            <a:cxnSpLocks/>
          </p:cNvCxnSpPr>
          <p:nvPr/>
        </p:nvCxnSpPr>
        <p:spPr>
          <a:xfrm flipH="1">
            <a:off x="4027055" y="5452315"/>
            <a:ext cx="6818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9329011C-C9E0-4919-92D4-641D3EC80D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909" y="5452315"/>
            <a:ext cx="1699491" cy="127461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5F45EAF-9348-42A0-9EFC-998F0E6C439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4" r="6459"/>
          <a:stretch/>
        </p:blipFill>
        <p:spPr>
          <a:xfrm>
            <a:off x="7017336" y="1742042"/>
            <a:ext cx="2366810" cy="200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240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C792B-6DF7-4560-AD7F-359617B6C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3A4A6-F849-454D-BA69-0BEEEF4E8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“BeeNectar.csv” data from Trunk</a:t>
            </a:r>
          </a:p>
          <a:p>
            <a:r>
              <a:rPr lang="en-US" dirty="0"/>
              <a:t>Create new notebook and save in folder where your data is located.</a:t>
            </a:r>
          </a:p>
          <a:p>
            <a:endParaRPr lang="en-US" dirty="0"/>
          </a:p>
          <a:p>
            <a:r>
              <a:rPr lang="en-US" dirty="0"/>
              <a:t>Read data into R</a:t>
            </a:r>
          </a:p>
          <a:p>
            <a:r>
              <a:rPr lang="en-US" dirty="0"/>
              <a:t>Calculate summary stats for Nectar column</a:t>
            </a:r>
          </a:p>
          <a:p>
            <a:pPr lvl="1"/>
            <a:r>
              <a:rPr lang="en-US" dirty="0"/>
              <a:t>Mean, medium, IQR, standard deviation, variance</a:t>
            </a:r>
          </a:p>
          <a:p>
            <a:r>
              <a:rPr lang="en-US" dirty="0"/>
              <a:t>Plot histogram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419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246F1-EE6C-4190-A1D6-1A29EEF18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41E96-35B2-4429-B370-675B75620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7988877" cy="4351338"/>
          </a:xfrm>
        </p:spPr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Randomly sample values of “nectar”. Compare the means of the following samples with the population, n = 525.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Mean and standard deviation when sampling, n=10</a:t>
            </a:r>
          </a:p>
          <a:p>
            <a:pPr lvl="1"/>
            <a:r>
              <a:rPr lang="en-US" dirty="0"/>
              <a:t>Mean and standard deviation when sampling, n=40</a:t>
            </a:r>
          </a:p>
          <a:p>
            <a:pPr lvl="1"/>
            <a:endParaRPr lang="en-US" dirty="0"/>
          </a:p>
          <a:p>
            <a:pPr marL="461963" lvl="1" indent="-457200">
              <a:buFont typeface="+mj-lt"/>
              <a:buAutoNum type="alphaUcPeriod" startAt="2"/>
            </a:pPr>
            <a:r>
              <a:rPr lang="en-US" sz="2800" dirty="0"/>
              <a:t>Instead, find a function (or combination of functions) that will randomly sample rows from the full dataset.</a:t>
            </a:r>
          </a:p>
        </p:txBody>
      </p:sp>
    </p:spTree>
    <p:extLst>
      <p:ext uri="{BB962C8B-B14F-4D97-AF65-F5344CB8AC3E}">
        <p14:creationId xmlns:p14="http://schemas.microsoft.com/office/powerpoint/2010/main" val="2833836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5FBD-B2AA-4A39-9164-31EC08AD2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33046"/>
            <a:ext cx="7886700" cy="1325563"/>
          </a:xfrm>
        </p:spPr>
        <p:txBody>
          <a:bodyPr/>
          <a:lstStyle/>
          <a:p>
            <a:r>
              <a:rPr lang="en-US" dirty="0"/>
              <a:t>Exercise 2.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F2BCF-58F2-4D17-81B0-1370688F3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58608"/>
            <a:ext cx="8159750" cy="501491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2400" dirty="0"/>
              <a:t>Calculate summary statistics for pollen weight and body size (ITS). </a:t>
            </a:r>
          </a:p>
          <a:p>
            <a:pPr marL="514350" indent="-514350">
              <a:buFont typeface="+mj-lt"/>
              <a:buAutoNum type="alphaUcPeriod"/>
            </a:pPr>
            <a:endParaRPr lang="en-US" sz="2400" dirty="0"/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Create three separate boxplots of …</a:t>
            </a:r>
          </a:p>
          <a:p>
            <a:pPr lvl="1"/>
            <a:r>
              <a:rPr lang="en-US" sz="2000" dirty="0"/>
              <a:t>Nectar weights for each colony. </a:t>
            </a:r>
          </a:p>
          <a:p>
            <a:pPr lvl="1"/>
            <a:r>
              <a:rPr lang="en-US" sz="2000" dirty="0"/>
              <a:t>Pollen weights for each colony</a:t>
            </a:r>
          </a:p>
          <a:p>
            <a:pPr lvl="1"/>
            <a:r>
              <a:rPr lang="en-US" sz="2000" dirty="0"/>
              <a:t>Body size (ITS) for each colony.</a:t>
            </a:r>
          </a:p>
          <a:p>
            <a:pPr marL="514350" indent="-514350">
              <a:buFont typeface="+mj-lt"/>
              <a:buAutoNum type="alphaUcPeriod"/>
            </a:pPr>
            <a:endParaRPr lang="en-US" sz="2400" dirty="0"/>
          </a:p>
          <a:p>
            <a:pPr marL="514350" indent="-514350">
              <a:buFont typeface="+mj-lt"/>
              <a:buAutoNum type="alphaUcPeriod"/>
            </a:pPr>
            <a:r>
              <a:rPr lang="en-US" sz="2400" dirty="0"/>
              <a:t>Advanced problem: </a:t>
            </a:r>
          </a:p>
          <a:p>
            <a:pPr marL="690563"/>
            <a:r>
              <a:rPr lang="en-US" sz="2000" dirty="0"/>
              <a:t>Install </a:t>
            </a:r>
            <a:r>
              <a:rPr lang="en-US" sz="2000" dirty="0" err="1"/>
              <a:t>tidyverse</a:t>
            </a:r>
            <a:r>
              <a:rPr lang="en-US" sz="2000" dirty="0"/>
              <a:t> package and  then load into R using library(</a:t>
            </a:r>
            <a:r>
              <a:rPr lang="en-US" sz="2000" dirty="0" err="1"/>
              <a:t>tidyverse</a:t>
            </a:r>
            <a:r>
              <a:rPr lang="en-US" sz="2000" dirty="0"/>
              <a:t>).</a:t>
            </a:r>
          </a:p>
          <a:p>
            <a:pPr marL="690563"/>
            <a:r>
              <a:rPr lang="en-US" sz="2000" dirty="0"/>
              <a:t>Use </a:t>
            </a:r>
            <a:r>
              <a:rPr lang="en-US" sz="2000" dirty="0" err="1"/>
              <a:t>dplyr</a:t>
            </a:r>
            <a:r>
              <a:rPr lang="en-US" sz="2000" dirty="0"/>
              <a:t> </a:t>
            </a:r>
            <a:r>
              <a:rPr lang="en-US" sz="2000" dirty="0" err="1"/>
              <a:t>cheatsheet</a:t>
            </a:r>
            <a:r>
              <a:rPr lang="en-US" sz="2000" dirty="0"/>
              <a:t> (in R help tab) to calculate mean and standard deviation of nectar and pollen weight </a:t>
            </a:r>
            <a:r>
              <a:rPr lang="en-US" sz="2000" u="sng" dirty="0"/>
              <a:t>by</a:t>
            </a:r>
            <a:r>
              <a:rPr lang="en-US" sz="2000" dirty="0"/>
              <a:t> colony.  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87289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386</TotalTime>
  <Words>213</Words>
  <Application>Microsoft Office PowerPoint</Application>
  <PresentationFormat>On-screen Show (4:3)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Our data today! </vt:lpstr>
      <vt:lpstr>Warmup</vt:lpstr>
      <vt:lpstr>Exercise 1. </vt:lpstr>
      <vt:lpstr>Exercise 2.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Natalie Kerr</dc:creator>
  <cp:lastModifiedBy>Natalie Kerr</cp:lastModifiedBy>
  <cp:revision>19</cp:revision>
  <dcterms:created xsi:type="dcterms:W3CDTF">2017-09-14T17:25:31Z</dcterms:created>
  <dcterms:modified xsi:type="dcterms:W3CDTF">2017-09-18T19:27:13Z</dcterms:modified>
</cp:coreProperties>
</file>

<file path=docProps/thumbnail.jpeg>
</file>